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8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09/03/2020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</a:t>
            </a:r>
            <a:r>
              <a:rPr lang="en-GB" dirty="0" err="1" smtClean="0"/>
              <a:t>Chebfun</a:t>
            </a:r>
            <a:r>
              <a:rPr lang="en-GB" dirty="0" smtClean="0"/>
              <a:t>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20288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20415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55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(</a:t>
            </a:r>
            <a:r>
              <a:rPr lang="en-GB" dirty="0" err="1" smtClean="0"/>
              <a:t>lin</a:t>
            </a:r>
            <a:r>
              <a:rPr lang="en-GB" dirty="0" smtClean="0"/>
              <a:t> &amp; </a:t>
            </a:r>
            <a:r>
              <a:rPr lang="en-GB" dirty="0" err="1" smtClean="0"/>
              <a:t>Cheby</a:t>
            </a:r>
            <a:r>
              <a:rPr lang="en-GB" dirty="0" smtClean="0"/>
              <a:t>) 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Kun’s</a:t>
            </a:r>
            <a:r>
              <a:rPr lang="en-GB" dirty="0" smtClean="0"/>
              <a:t> calculation – intensity over SW blob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51" y="2867585"/>
            <a:ext cx="3633000" cy="244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1" y="2727909"/>
            <a:ext cx="3633000" cy="24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9" y="2099614"/>
            <a:ext cx="3633000" cy="41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177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Kun’s Const. energy cuts (Chebfun interpolation):</vt:lpstr>
      <vt:lpstr>Kun (lin &amp; Cheby)  vs Martin</vt:lpstr>
      <vt:lpstr>Kun’s calculation – intensity over SW blob</vt:lpstr>
      <vt:lpstr>PowerPoint Presentation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22</cp:revision>
  <dcterms:created xsi:type="dcterms:W3CDTF">2020-02-26T16:17:25Z</dcterms:created>
  <dcterms:modified xsi:type="dcterms:W3CDTF">2020-03-09T11:37:15Z</dcterms:modified>
</cp:coreProperties>
</file>